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99" r:id="rId3"/>
    <p:sldId id="300" r:id="rId4"/>
    <p:sldId id="301" r:id="rId5"/>
    <p:sldId id="302" r:id="rId6"/>
    <p:sldId id="303" r:id="rId7"/>
    <p:sldId id="304" r:id="rId8"/>
    <p:sldId id="305" r:id="rId9"/>
    <p:sldId id="307" r:id="rId10"/>
    <p:sldId id="308" r:id="rId11"/>
    <p:sldId id="310" r:id="rId12"/>
    <p:sldId id="311" r:id="rId13"/>
    <p:sldId id="309" r:id="rId14"/>
    <p:sldId id="306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7"/>
    <p:restoredTop sz="94655"/>
  </p:normalViewPr>
  <p:slideViewPr>
    <p:cSldViewPr snapToGrid="0" snapToObjects="1">
      <p:cViewPr varScale="1">
        <p:scale>
          <a:sx n="168" d="100"/>
          <a:sy n="168" d="100"/>
        </p:scale>
        <p:origin x="208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660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38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41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590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385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243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340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13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703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35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93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06448-4B3E-2C44-97FC-437FBD0F6392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F17E6-4B1B-9A43-89D7-DA860874D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822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pcc.ch/report/ar5/wg1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B79E2-B358-0A46-9028-D419A882C4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ENV / ATM 415</a:t>
            </a:r>
            <a:br>
              <a:rPr lang="en-US" dirty="0"/>
            </a:br>
            <a:r>
              <a:rPr lang="en-US" dirty="0"/>
              <a:t>Climate Laboratory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78519F-6C4C-6247-A801-F98404072E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Slides on IPCC AR5 and CMIP5 results on future climate change</a:t>
            </a:r>
          </a:p>
          <a:p>
            <a:endParaRPr lang="en-US" dirty="0"/>
          </a:p>
          <a:p>
            <a:r>
              <a:rPr lang="en-US" dirty="0"/>
              <a:t>Spring 2018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BEDFE2-362A-8743-BCDA-C23A6D45CBF3}"/>
              </a:ext>
            </a:extLst>
          </p:cNvPr>
          <p:cNvSpPr txBox="1"/>
          <p:nvPr/>
        </p:nvSpPr>
        <p:spPr>
          <a:xfrm>
            <a:off x="1676400" y="5471160"/>
            <a:ext cx="678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figures and images reproduced from the IPCC AR5 WG1 report, available from </a:t>
            </a:r>
            <a:r>
              <a:rPr lang="en-US" dirty="0">
                <a:hlinkClick r:id="rId2"/>
              </a:rPr>
              <a:t>http://</a:t>
            </a:r>
            <a:r>
              <a:rPr lang="en-US" dirty="0" err="1">
                <a:hlinkClick r:id="rId2"/>
              </a:rPr>
              <a:t>www.ipcc.ch</a:t>
            </a:r>
            <a:r>
              <a:rPr lang="en-US" dirty="0">
                <a:hlinkClick r:id="rId2"/>
              </a:rPr>
              <a:t>/report/ar5/wg1/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712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Energy budget in CMIP5 simulations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359" y="1851277"/>
            <a:ext cx="8733911" cy="355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996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Feedback and climate sensitivity in CMIP5 models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03" y="1168399"/>
            <a:ext cx="8145097" cy="551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983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Equilibrium Climate Sensitivity and Transient Climate Response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303" y="1271877"/>
            <a:ext cx="3213100" cy="5346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696" y="1271877"/>
            <a:ext cx="31242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283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543970" y="-988781"/>
            <a:ext cx="6369301" cy="8613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359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0"/>
            <a:ext cx="51780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615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Radiative</a:t>
            </a:r>
            <a:r>
              <a:rPr lang="en-US" dirty="0"/>
              <a:t> forcing scenarios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52" y="1643051"/>
            <a:ext cx="8547016" cy="435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729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2718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dirty="0"/>
              <a:t>GHG concentrations / emissions in different scenarios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78" y="1344609"/>
            <a:ext cx="4824046" cy="42814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6163" y="3663942"/>
            <a:ext cx="5848649" cy="28715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9200" y="929990"/>
            <a:ext cx="3480400" cy="267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264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CMIP5 experimental design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26" y="1619786"/>
            <a:ext cx="8525441" cy="480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823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00" y="-26776"/>
            <a:ext cx="7811964" cy="670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766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0"/>
            <a:ext cx="61570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053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Global mean temperature changes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999" y="1232421"/>
            <a:ext cx="5045053" cy="527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505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3411"/>
            <a:ext cx="8229600" cy="1143000"/>
          </a:xfrm>
        </p:spPr>
        <p:txBody>
          <a:bodyPr>
            <a:normAutofit/>
          </a:bodyPr>
          <a:lstStyle/>
          <a:p>
            <a:r>
              <a:rPr lang="en-US" sz="3000" dirty="0"/>
              <a:t>Normalized changes per degree global warming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06" y="925511"/>
            <a:ext cx="7703505" cy="562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902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0"/>
            <a:ext cx="62935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899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87</Words>
  <Application>Microsoft Macintosh PowerPoint</Application>
  <PresentationFormat>On-screen Show (4:3)</PresentationFormat>
  <Paragraphs>13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ENV / ATM 415 Climate Laboratory</vt:lpstr>
      <vt:lpstr>Radiative forcing scenarios</vt:lpstr>
      <vt:lpstr>GHG concentrations / emissions in different scenarios</vt:lpstr>
      <vt:lpstr>CMIP5 experimental design</vt:lpstr>
      <vt:lpstr>PowerPoint Presentation</vt:lpstr>
      <vt:lpstr>PowerPoint Presentation</vt:lpstr>
      <vt:lpstr>Global mean temperature changes</vt:lpstr>
      <vt:lpstr>Normalized changes per degree global warming</vt:lpstr>
      <vt:lpstr>PowerPoint Presentation</vt:lpstr>
      <vt:lpstr>Energy budget in CMIP5 simulations</vt:lpstr>
      <vt:lpstr>Feedback and climate sensitivity in CMIP5 models</vt:lpstr>
      <vt:lpstr>Equilibrium Climate Sensitivity and Transient Climate Response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 / ATM 415 Climate Laboratory</dc:title>
  <dc:creator>Brian Rose</dc:creator>
  <cp:lastModifiedBy>Brian Rose</cp:lastModifiedBy>
  <cp:revision>1</cp:revision>
  <dcterms:created xsi:type="dcterms:W3CDTF">2018-04-25T14:07:20Z</dcterms:created>
  <dcterms:modified xsi:type="dcterms:W3CDTF">2018-04-25T14:13:19Z</dcterms:modified>
</cp:coreProperties>
</file>

<file path=docProps/thumbnail.jpeg>
</file>